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Sniglet"/>
      <p:regular r:id="rId15"/>
    </p:embeddedFont>
    <p:embeddedFont>
      <p:font typeface="Patrick Hand SC"/>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Sniglet-regular.fntdata"/><Relationship Id="rId14" Type="http://schemas.openxmlformats.org/officeDocument/2006/relationships/slide" Target="slides/slide10.xml"/><Relationship Id="rId16" Type="http://schemas.openxmlformats.org/officeDocument/2006/relationships/font" Target="fonts/PatrickHandSC-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Google Shape;46;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 name="Google Shape;47;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44ae82add0_0_1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44ae82add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35f391192_0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5f391192_0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44ae82add0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4ae82add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44ae82add0_0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44ae82add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44ae82add0_0_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4ae82add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4ae82af16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4ae82af1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4b035d457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4b035d4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4ae82af16_0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4ae82af1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44ae82add0_0_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44ae82add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815525" y="1991825"/>
            <a:ext cx="5585400" cy="1159800"/>
          </a:xfrm>
          <a:prstGeom prst="rect">
            <a:avLst/>
          </a:prstGeom>
        </p:spPr>
        <p:txBody>
          <a:bodyPr anchorCtr="0" anchor="ctr" bIns="91425" lIns="91425" spcFirstLastPara="1" rIns="91425" wrap="square" tIns="91425"/>
          <a:lstStyle>
            <a:lvl1pPr lvl="0">
              <a:spcBef>
                <a:spcPts val="0"/>
              </a:spcBef>
              <a:spcAft>
                <a:spcPts val="0"/>
              </a:spcAft>
              <a:buSzPts val="6000"/>
              <a:buNone/>
              <a:defRPr b="0" sz="6000"/>
            </a:lvl1pPr>
            <a:lvl2pPr lvl="1">
              <a:spcBef>
                <a:spcPts val="0"/>
              </a:spcBef>
              <a:spcAft>
                <a:spcPts val="0"/>
              </a:spcAft>
              <a:buSzPts val="6000"/>
              <a:buNone/>
              <a:defRPr b="0" sz="6000"/>
            </a:lvl2pPr>
            <a:lvl3pPr lvl="2">
              <a:spcBef>
                <a:spcPts val="0"/>
              </a:spcBef>
              <a:spcAft>
                <a:spcPts val="0"/>
              </a:spcAft>
              <a:buSzPts val="6000"/>
              <a:buNone/>
              <a:defRPr b="0" sz="6000"/>
            </a:lvl3pPr>
            <a:lvl4pPr lvl="3">
              <a:spcBef>
                <a:spcPts val="0"/>
              </a:spcBef>
              <a:spcAft>
                <a:spcPts val="0"/>
              </a:spcAft>
              <a:buSzPts val="6000"/>
              <a:buNone/>
              <a:defRPr b="0" sz="6000"/>
            </a:lvl4pPr>
            <a:lvl5pPr lvl="4">
              <a:spcBef>
                <a:spcPts val="0"/>
              </a:spcBef>
              <a:spcAft>
                <a:spcPts val="0"/>
              </a:spcAft>
              <a:buSzPts val="6000"/>
              <a:buNone/>
              <a:defRPr b="0" sz="6000"/>
            </a:lvl5pPr>
            <a:lvl6pPr lvl="5">
              <a:spcBef>
                <a:spcPts val="0"/>
              </a:spcBef>
              <a:spcAft>
                <a:spcPts val="0"/>
              </a:spcAft>
              <a:buSzPts val="6000"/>
              <a:buNone/>
              <a:defRPr b="0" sz="6000"/>
            </a:lvl6pPr>
            <a:lvl7pPr lvl="6">
              <a:spcBef>
                <a:spcPts val="0"/>
              </a:spcBef>
              <a:spcAft>
                <a:spcPts val="0"/>
              </a:spcAft>
              <a:buSzPts val="6000"/>
              <a:buNone/>
              <a:defRPr b="0" sz="6000"/>
            </a:lvl7pPr>
            <a:lvl8pPr lvl="7">
              <a:spcBef>
                <a:spcPts val="0"/>
              </a:spcBef>
              <a:spcAft>
                <a:spcPts val="0"/>
              </a:spcAft>
              <a:buSzPts val="6000"/>
              <a:buNone/>
              <a:defRPr b="0" sz="6000"/>
            </a:lvl8pPr>
            <a:lvl9pPr lvl="8">
              <a:spcBef>
                <a:spcPts val="0"/>
              </a:spcBef>
              <a:spcAft>
                <a:spcPts val="0"/>
              </a:spcAft>
              <a:buSzPts val="6000"/>
              <a:buNone/>
              <a:defRPr b="0"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Image">
  <p:cSld name="BLANK_1">
    <p:bg>
      <p:bgPr>
        <a:solidFill>
          <a:srgbClr val="2A95B7"/>
        </a:solidFill>
      </p:bgPr>
    </p:bg>
    <p:spTree>
      <p:nvGrpSpPr>
        <p:cNvPr id="42" name="Shape 42"/>
        <p:cNvGrpSpPr/>
        <p:nvPr/>
      </p:nvGrpSpPr>
      <p:grpSpPr>
        <a:xfrm>
          <a:off x="0" y="0"/>
          <a:ext cx="0" cy="0"/>
          <a:chOff x="0" y="0"/>
          <a:chExt cx="0" cy="0"/>
        </a:xfrm>
      </p:grpSpPr>
      <p:pic>
        <p:nvPicPr>
          <p:cNvPr descr="scene_trans.png" id="43" name="Google Shape;43;p11"/>
          <p:cNvPicPr preferRelativeResize="0"/>
          <p:nvPr/>
        </p:nvPicPr>
        <p:blipFill>
          <a:blip r:embed="rId2">
            <a:alphaModFix/>
          </a:blip>
          <a:stretch>
            <a:fillRect/>
          </a:stretch>
        </p:blipFill>
        <p:spPr>
          <a:xfrm>
            <a:off x="0" y="0"/>
            <a:ext cx="9144000" cy="5143500"/>
          </a:xfrm>
          <a:prstGeom prst="rect">
            <a:avLst/>
          </a:prstGeom>
          <a:noFill/>
          <a:ln>
            <a:noFill/>
          </a:ln>
        </p:spPr>
      </p:pic>
      <p:sp>
        <p:nvSpPr>
          <p:cNvPr id="44" name="Google Shape;44;p11"/>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11" name="Shape 11"/>
        <p:cNvGrpSpPr/>
        <p:nvPr/>
      </p:nvGrpSpPr>
      <p:grpSpPr>
        <a:xfrm>
          <a:off x="0" y="0"/>
          <a:ext cx="0" cy="0"/>
          <a:chOff x="0" y="0"/>
          <a:chExt cx="0" cy="0"/>
        </a:xfrm>
      </p:grpSpPr>
      <p:sp>
        <p:nvSpPr>
          <p:cNvPr id="12" name="Google Shape;12;p3"/>
          <p:cNvSpPr txBox="1"/>
          <p:nvPr>
            <p:ph type="ctrTitle"/>
          </p:nvPr>
        </p:nvSpPr>
        <p:spPr>
          <a:xfrm>
            <a:off x="1821550" y="1507150"/>
            <a:ext cx="5500800" cy="1159800"/>
          </a:xfrm>
          <a:prstGeom prst="rect">
            <a:avLst/>
          </a:prstGeom>
        </p:spPr>
        <p:txBody>
          <a:bodyPr anchorCtr="0" anchor="b" bIns="91425" lIns="91425" spcFirstLastPara="1" rIns="91425" wrap="square" tIns="91425"/>
          <a:lstStyle>
            <a:lvl1pPr lvl="0" rtl="0">
              <a:spcBef>
                <a:spcPts val="0"/>
              </a:spcBef>
              <a:spcAft>
                <a:spcPts val="0"/>
              </a:spcAft>
              <a:buSzPts val="4800"/>
              <a:buNone/>
              <a:defRPr b="0" sz="4800"/>
            </a:lvl1pPr>
            <a:lvl2pPr lvl="1" rtl="0">
              <a:spcBef>
                <a:spcPts val="0"/>
              </a:spcBef>
              <a:spcAft>
                <a:spcPts val="0"/>
              </a:spcAft>
              <a:buSzPts val="4800"/>
              <a:buNone/>
              <a:defRPr b="0" sz="4800"/>
            </a:lvl2pPr>
            <a:lvl3pPr lvl="2" rtl="0">
              <a:spcBef>
                <a:spcPts val="0"/>
              </a:spcBef>
              <a:spcAft>
                <a:spcPts val="0"/>
              </a:spcAft>
              <a:buSzPts val="4800"/>
              <a:buNone/>
              <a:defRPr b="0" sz="4800"/>
            </a:lvl3pPr>
            <a:lvl4pPr lvl="3" rtl="0">
              <a:spcBef>
                <a:spcPts val="0"/>
              </a:spcBef>
              <a:spcAft>
                <a:spcPts val="0"/>
              </a:spcAft>
              <a:buSzPts val="4800"/>
              <a:buNone/>
              <a:defRPr b="0" sz="4800"/>
            </a:lvl4pPr>
            <a:lvl5pPr lvl="4" rtl="0">
              <a:spcBef>
                <a:spcPts val="0"/>
              </a:spcBef>
              <a:spcAft>
                <a:spcPts val="0"/>
              </a:spcAft>
              <a:buSzPts val="4800"/>
              <a:buNone/>
              <a:defRPr b="0" sz="4800"/>
            </a:lvl5pPr>
            <a:lvl6pPr lvl="5" rtl="0">
              <a:spcBef>
                <a:spcPts val="0"/>
              </a:spcBef>
              <a:spcAft>
                <a:spcPts val="0"/>
              </a:spcAft>
              <a:buSzPts val="4800"/>
              <a:buNone/>
              <a:defRPr b="0" sz="4800"/>
            </a:lvl6pPr>
            <a:lvl7pPr lvl="6" rtl="0">
              <a:spcBef>
                <a:spcPts val="0"/>
              </a:spcBef>
              <a:spcAft>
                <a:spcPts val="0"/>
              </a:spcAft>
              <a:buSzPts val="4800"/>
              <a:buNone/>
              <a:defRPr b="0" sz="4800"/>
            </a:lvl7pPr>
            <a:lvl8pPr lvl="7" rtl="0">
              <a:spcBef>
                <a:spcPts val="0"/>
              </a:spcBef>
              <a:spcAft>
                <a:spcPts val="0"/>
              </a:spcAft>
              <a:buSzPts val="4800"/>
              <a:buNone/>
              <a:defRPr b="0" sz="4800"/>
            </a:lvl8pPr>
            <a:lvl9pPr lvl="8" rtl="0">
              <a:spcBef>
                <a:spcPts val="0"/>
              </a:spcBef>
              <a:spcAft>
                <a:spcPts val="0"/>
              </a:spcAft>
              <a:buSzPts val="4800"/>
              <a:buNone/>
              <a:defRPr b="0" sz="4800"/>
            </a:lvl9pPr>
          </a:lstStyle>
          <a:p/>
        </p:txBody>
      </p:sp>
      <p:sp>
        <p:nvSpPr>
          <p:cNvPr id="13" name="Google Shape;13;p3"/>
          <p:cNvSpPr txBox="1"/>
          <p:nvPr>
            <p:ph idx="1" type="subTitle"/>
          </p:nvPr>
        </p:nvSpPr>
        <p:spPr>
          <a:xfrm>
            <a:off x="1821550" y="2535254"/>
            <a:ext cx="5500800" cy="7848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400"/>
              <a:buNone/>
              <a:defRPr>
                <a:solidFill>
                  <a:schemeClr val="dk2"/>
                </a:solidFill>
              </a:defRPr>
            </a:lvl1pPr>
            <a:lvl2pPr lvl="1" rtl="0">
              <a:spcBef>
                <a:spcPts val="0"/>
              </a:spcBef>
              <a:spcAft>
                <a:spcPts val="0"/>
              </a:spcAft>
              <a:buClr>
                <a:schemeClr val="dk2"/>
              </a:buClr>
              <a:buSzPts val="3000"/>
              <a:buNone/>
              <a:defRPr sz="3000">
                <a:solidFill>
                  <a:schemeClr val="dk2"/>
                </a:solidFill>
              </a:defRPr>
            </a:lvl2pPr>
            <a:lvl3pPr lvl="2" rtl="0">
              <a:spcBef>
                <a:spcPts val="0"/>
              </a:spcBef>
              <a:spcAft>
                <a:spcPts val="0"/>
              </a:spcAft>
              <a:buClr>
                <a:schemeClr val="dk2"/>
              </a:buClr>
              <a:buSzPts val="3000"/>
              <a:buNone/>
              <a:defRPr sz="3000">
                <a:solidFill>
                  <a:schemeClr val="dk2"/>
                </a:solidFill>
              </a:defRPr>
            </a:lvl3pPr>
            <a:lvl4pPr lvl="3" rtl="0">
              <a:spcBef>
                <a:spcPts val="0"/>
              </a:spcBef>
              <a:spcAft>
                <a:spcPts val="0"/>
              </a:spcAft>
              <a:buClr>
                <a:schemeClr val="dk2"/>
              </a:buClr>
              <a:buSzPts val="3000"/>
              <a:buNone/>
              <a:defRPr sz="3000">
                <a:solidFill>
                  <a:schemeClr val="dk2"/>
                </a:solidFill>
              </a:defRPr>
            </a:lvl4pPr>
            <a:lvl5pPr lvl="4" rtl="0">
              <a:spcBef>
                <a:spcPts val="0"/>
              </a:spcBef>
              <a:spcAft>
                <a:spcPts val="0"/>
              </a:spcAft>
              <a:buClr>
                <a:schemeClr val="dk2"/>
              </a:buClr>
              <a:buSzPts val="3000"/>
              <a:buNone/>
              <a:defRPr sz="3000">
                <a:solidFill>
                  <a:schemeClr val="dk2"/>
                </a:solidFill>
              </a:defRPr>
            </a:lvl5pPr>
            <a:lvl6pPr lvl="5" rtl="0">
              <a:spcBef>
                <a:spcPts val="0"/>
              </a:spcBef>
              <a:spcAft>
                <a:spcPts val="0"/>
              </a:spcAft>
              <a:buClr>
                <a:schemeClr val="dk2"/>
              </a:buClr>
              <a:buSzPts val="3000"/>
              <a:buNone/>
              <a:defRPr sz="3000">
                <a:solidFill>
                  <a:schemeClr val="dk2"/>
                </a:solidFill>
              </a:defRPr>
            </a:lvl6pPr>
            <a:lvl7pPr lvl="6" rtl="0">
              <a:spcBef>
                <a:spcPts val="0"/>
              </a:spcBef>
              <a:spcAft>
                <a:spcPts val="0"/>
              </a:spcAft>
              <a:buClr>
                <a:schemeClr val="dk2"/>
              </a:buClr>
              <a:buSzPts val="3000"/>
              <a:buNone/>
              <a:defRPr sz="3000">
                <a:solidFill>
                  <a:schemeClr val="dk2"/>
                </a:solidFill>
              </a:defRPr>
            </a:lvl7pPr>
            <a:lvl8pPr lvl="7" rtl="0">
              <a:spcBef>
                <a:spcPts val="0"/>
              </a:spcBef>
              <a:spcAft>
                <a:spcPts val="0"/>
              </a:spcAft>
              <a:buClr>
                <a:schemeClr val="dk2"/>
              </a:buClr>
              <a:buSzPts val="3000"/>
              <a:buNone/>
              <a:defRPr sz="3000">
                <a:solidFill>
                  <a:schemeClr val="dk2"/>
                </a:solidFill>
              </a:defRPr>
            </a:lvl8pPr>
            <a:lvl9pPr lvl="8" rtl="0">
              <a:spcBef>
                <a:spcPts val="0"/>
              </a:spcBef>
              <a:spcAft>
                <a:spcPts val="0"/>
              </a:spcAft>
              <a:buClr>
                <a:schemeClr val="dk2"/>
              </a:buClr>
              <a:buSzPts val="3000"/>
              <a:buNone/>
              <a:defRPr sz="3000">
                <a:solidFill>
                  <a:schemeClr val="dk2"/>
                </a:solidFill>
              </a:defRPr>
            </a:lvl9pPr>
          </a:lstStyle>
          <a:p/>
        </p:txBody>
      </p:sp>
      <p:sp>
        <p:nvSpPr>
          <p:cNvPr id="14" name="Google Shape;14;p3"/>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spTree>
      <p:nvGrpSpPr>
        <p:cNvPr id="15" name="Shape 15"/>
        <p:cNvGrpSpPr/>
        <p:nvPr/>
      </p:nvGrpSpPr>
      <p:grpSpPr>
        <a:xfrm>
          <a:off x="0" y="0"/>
          <a:ext cx="0" cy="0"/>
          <a:chOff x="0" y="0"/>
          <a:chExt cx="0" cy="0"/>
        </a:xfrm>
      </p:grpSpPr>
      <p:sp>
        <p:nvSpPr>
          <p:cNvPr id="16" name="Google Shape;16;p4"/>
          <p:cNvSpPr txBox="1"/>
          <p:nvPr>
            <p:ph idx="1" type="body"/>
          </p:nvPr>
        </p:nvSpPr>
        <p:spPr>
          <a:xfrm>
            <a:off x="1441675" y="1628400"/>
            <a:ext cx="6260700" cy="819900"/>
          </a:xfrm>
          <a:prstGeom prst="rect">
            <a:avLst/>
          </a:prstGeom>
        </p:spPr>
        <p:txBody>
          <a:bodyPr anchorCtr="0" anchor="t" bIns="91425" lIns="91425" spcFirstLastPara="1" rIns="91425" wrap="square" tIns="91425"/>
          <a:lstStyle>
            <a:lvl1pPr indent="-393700" lvl="0" marL="457200" rtl="0" algn="ctr">
              <a:spcBef>
                <a:spcPts val="600"/>
              </a:spcBef>
              <a:spcAft>
                <a:spcPts val="0"/>
              </a:spcAft>
              <a:buSzPts val="2600"/>
              <a:buChar char="+"/>
              <a:defRPr sz="2600"/>
            </a:lvl1pPr>
            <a:lvl2pPr indent="-393700" lvl="1" marL="914400" rtl="0" algn="ctr">
              <a:spcBef>
                <a:spcPts val="0"/>
              </a:spcBef>
              <a:spcAft>
                <a:spcPts val="0"/>
              </a:spcAft>
              <a:buSzPts val="2600"/>
              <a:buChar char="+"/>
              <a:defRPr sz="2600"/>
            </a:lvl2pPr>
            <a:lvl3pPr indent="-393700" lvl="2" marL="1371600" rtl="0" algn="ctr">
              <a:spcBef>
                <a:spcPts val="0"/>
              </a:spcBef>
              <a:spcAft>
                <a:spcPts val="0"/>
              </a:spcAft>
              <a:buSzPts val="2600"/>
              <a:buChar char="+"/>
              <a:defRPr sz="2600"/>
            </a:lvl3pPr>
            <a:lvl4pPr indent="-393700" lvl="3" marL="1828800" rtl="0" algn="ctr">
              <a:spcBef>
                <a:spcPts val="0"/>
              </a:spcBef>
              <a:spcAft>
                <a:spcPts val="0"/>
              </a:spcAft>
              <a:buSzPts val="2600"/>
              <a:buChar char="+"/>
              <a:defRPr sz="2600"/>
            </a:lvl4pPr>
            <a:lvl5pPr indent="-393700" lvl="4" marL="2286000" rtl="0" algn="ctr">
              <a:spcBef>
                <a:spcPts val="0"/>
              </a:spcBef>
              <a:spcAft>
                <a:spcPts val="0"/>
              </a:spcAft>
              <a:buSzPts val="2600"/>
              <a:buChar char="+"/>
              <a:defRPr sz="2600"/>
            </a:lvl5pPr>
            <a:lvl6pPr indent="-393700" lvl="5" marL="2743200" rtl="0" algn="ctr">
              <a:spcBef>
                <a:spcPts val="0"/>
              </a:spcBef>
              <a:spcAft>
                <a:spcPts val="0"/>
              </a:spcAft>
              <a:buSzPts val="2600"/>
              <a:buChar char="+"/>
              <a:defRPr sz="2600"/>
            </a:lvl6pPr>
            <a:lvl7pPr indent="-393700" lvl="6" marL="3200400" rtl="0" algn="ctr">
              <a:spcBef>
                <a:spcPts val="0"/>
              </a:spcBef>
              <a:spcAft>
                <a:spcPts val="0"/>
              </a:spcAft>
              <a:buSzPts val="2600"/>
              <a:buChar char="+"/>
              <a:defRPr sz="2600"/>
            </a:lvl7pPr>
            <a:lvl8pPr indent="-393700" lvl="7" marL="3657600" rtl="0" algn="ctr">
              <a:spcBef>
                <a:spcPts val="0"/>
              </a:spcBef>
              <a:spcAft>
                <a:spcPts val="0"/>
              </a:spcAft>
              <a:buSzPts val="2600"/>
              <a:buChar char="+"/>
              <a:defRPr sz="2600"/>
            </a:lvl8pPr>
            <a:lvl9pPr indent="-393700" lvl="8" marL="4114800" algn="ctr">
              <a:spcBef>
                <a:spcPts val="0"/>
              </a:spcBef>
              <a:spcAft>
                <a:spcPts val="0"/>
              </a:spcAft>
              <a:buSzPts val="2600"/>
              <a:buChar char="+"/>
              <a:defRPr sz="2600"/>
            </a:lvl9pPr>
          </a:lstStyle>
          <a:p/>
        </p:txBody>
      </p:sp>
      <p:sp>
        <p:nvSpPr>
          <p:cNvPr id="17" name="Google Shape;17;p4"/>
          <p:cNvSpPr txBox="1"/>
          <p:nvPr/>
        </p:nvSpPr>
        <p:spPr>
          <a:xfrm>
            <a:off x="3593400" y="933769"/>
            <a:ext cx="19572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9600">
                <a:solidFill>
                  <a:srgbClr val="2A95B7"/>
                </a:solidFill>
                <a:latin typeface="Patrick Hand SC"/>
                <a:ea typeface="Patrick Hand SC"/>
                <a:cs typeface="Patrick Hand SC"/>
                <a:sym typeface="Patrick Hand SC"/>
              </a:rPr>
              <a:t>“</a:t>
            </a:r>
            <a:endParaRPr sz="9600">
              <a:solidFill>
                <a:srgbClr val="2A95B7"/>
              </a:solidFill>
              <a:latin typeface="Patrick Hand SC"/>
              <a:ea typeface="Patrick Hand SC"/>
              <a:cs typeface="Patrick Hand SC"/>
              <a:sym typeface="Patrick Hand SC"/>
            </a:endParaRPr>
          </a:p>
        </p:txBody>
      </p:sp>
      <p:sp>
        <p:nvSpPr>
          <p:cNvPr id="18" name="Google Shape;18;p4"/>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19" name="Shape 19"/>
        <p:cNvGrpSpPr/>
        <p:nvPr/>
      </p:nvGrpSpPr>
      <p:grpSpPr>
        <a:xfrm>
          <a:off x="0" y="0"/>
          <a:ext cx="0" cy="0"/>
          <a:chOff x="0" y="0"/>
          <a:chExt cx="0" cy="0"/>
        </a:xfrm>
      </p:grpSpPr>
      <p:sp>
        <p:nvSpPr>
          <p:cNvPr id="20" name="Google Shape;20;p5"/>
          <p:cNvSpPr txBox="1"/>
          <p:nvPr>
            <p:ph type="title"/>
          </p:nvPr>
        </p:nvSpPr>
        <p:spPr>
          <a:xfrm>
            <a:off x="1049500" y="796175"/>
            <a:ext cx="7020900" cy="7503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5"/>
          <p:cNvSpPr txBox="1"/>
          <p:nvPr>
            <p:ph idx="1" type="body"/>
          </p:nvPr>
        </p:nvSpPr>
        <p:spPr>
          <a:xfrm>
            <a:off x="1049500" y="1437426"/>
            <a:ext cx="7020900" cy="2706900"/>
          </a:xfrm>
          <a:prstGeom prst="rect">
            <a:avLst/>
          </a:prstGeom>
        </p:spPr>
        <p:txBody>
          <a:bodyPr anchorCtr="0" anchor="t" bIns="91425" lIns="91425" spcFirstLastPara="1" rIns="91425" wrap="square" tIns="91425"/>
          <a:lstStyle>
            <a:lvl1pPr indent="-381000" lvl="0" marL="457200">
              <a:spcBef>
                <a:spcPts val="600"/>
              </a:spcBef>
              <a:spcAft>
                <a:spcPts val="0"/>
              </a:spcAft>
              <a:buSzPts val="24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81000" lvl="3" marL="1828800">
              <a:spcBef>
                <a:spcPts val="0"/>
              </a:spcBef>
              <a:spcAft>
                <a:spcPts val="0"/>
              </a:spcAft>
              <a:buSzPts val="2400"/>
              <a:buChar char="+"/>
              <a:defRPr/>
            </a:lvl4pPr>
            <a:lvl5pPr indent="-381000" lvl="4" marL="2286000">
              <a:spcBef>
                <a:spcPts val="0"/>
              </a:spcBef>
              <a:spcAft>
                <a:spcPts val="0"/>
              </a:spcAft>
              <a:buSzPts val="2400"/>
              <a:buChar char="+"/>
              <a:defRPr/>
            </a:lvl5pPr>
            <a:lvl6pPr indent="-381000" lvl="5" marL="2743200">
              <a:spcBef>
                <a:spcPts val="0"/>
              </a:spcBef>
              <a:spcAft>
                <a:spcPts val="0"/>
              </a:spcAft>
              <a:buSzPts val="2400"/>
              <a:buChar char="+"/>
              <a:defRPr/>
            </a:lvl6pPr>
            <a:lvl7pPr indent="-381000" lvl="6" marL="3200400">
              <a:spcBef>
                <a:spcPts val="0"/>
              </a:spcBef>
              <a:spcAft>
                <a:spcPts val="0"/>
              </a:spcAft>
              <a:buSzPts val="2400"/>
              <a:buChar char="+"/>
              <a:defRPr/>
            </a:lvl7pPr>
            <a:lvl8pPr indent="-381000" lvl="7" marL="3657600">
              <a:spcBef>
                <a:spcPts val="0"/>
              </a:spcBef>
              <a:spcAft>
                <a:spcPts val="0"/>
              </a:spcAft>
              <a:buSzPts val="2400"/>
              <a:buChar char="+"/>
              <a:defRPr/>
            </a:lvl8pPr>
            <a:lvl9pPr indent="-381000" lvl="8" marL="4114800">
              <a:spcBef>
                <a:spcPts val="0"/>
              </a:spcBef>
              <a:spcAft>
                <a:spcPts val="0"/>
              </a:spcAft>
              <a:buSzPts val="2400"/>
              <a:buChar char="+"/>
              <a:defRPr/>
            </a:lvl9pPr>
          </a:lstStyle>
          <a:p/>
        </p:txBody>
      </p:sp>
      <p:sp>
        <p:nvSpPr>
          <p:cNvPr id="22" name="Google Shape;22;p5"/>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23" name="Shape 23"/>
        <p:cNvGrpSpPr/>
        <p:nvPr/>
      </p:nvGrpSpPr>
      <p:grpSpPr>
        <a:xfrm>
          <a:off x="0" y="0"/>
          <a:ext cx="0" cy="0"/>
          <a:chOff x="0" y="0"/>
          <a:chExt cx="0" cy="0"/>
        </a:xfrm>
      </p:grpSpPr>
      <p:sp>
        <p:nvSpPr>
          <p:cNvPr id="24" name="Google Shape;24;p6"/>
          <p:cNvSpPr txBox="1"/>
          <p:nvPr>
            <p:ph type="title"/>
          </p:nvPr>
        </p:nvSpPr>
        <p:spPr>
          <a:xfrm>
            <a:off x="1049500" y="796175"/>
            <a:ext cx="7020900" cy="7503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6"/>
          <p:cNvSpPr txBox="1"/>
          <p:nvPr>
            <p:ph idx="1" type="body"/>
          </p:nvPr>
        </p:nvSpPr>
        <p:spPr>
          <a:xfrm>
            <a:off x="1049500" y="1459650"/>
            <a:ext cx="3417900" cy="2750400"/>
          </a:xfrm>
          <a:prstGeom prst="rect">
            <a:avLst/>
          </a:prstGeom>
        </p:spPr>
        <p:txBody>
          <a:bodyPr anchorCtr="0" anchor="t" bIns="91425" lIns="91425" spcFirstLastPara="1" rIns="91425" wrap="square" tIns="91425"/>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26" name="Google Shape;26;p6"/>
          <p:cNvSpPr txBox="1"/>
          <p:nvPr>
            <p:ph idx="2" type="body"/>
          </p:nvPr>
        </p:nvSpPr>
        <p:spPr>
          <a:xfrm>
            <a:off x="4676725" y="1459650"/>
            <a:ext cx="3393600" cy="2750400"/>
          </a:xfrm>
          <a:prstGeom prst="rect">
            <a:avLst/>
          </a:prstGeom>
        </p:spPr>
        <p:txBody>
          <a:bodyPr anchorCtr="0" anchor="t" bIns="91425" lIns="91425" spcFirstLastPara="1" rIns="91425" wrap="square" tIns="91425"/>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27" name="Google Shape;27;p6"/>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28" name="Shape 28"/>
        <p:cNvGrpSpPr/>
        <p:nvPr/>
      </p:nvGrpSpPr>
      <p:grpSpPr>
        <a:xfrm>
          <a:off x="0" y="0"/>
          <a:ext cx="0" cy="0"/>
          <a:chOff x="0" y="0"/>
          <a:chExt cx="0" cy="0"/>
        </a:xfrm>
      </p:grpSpPr>
      <p:sp>
        <p:nvSpPr>
          <p:cNvPr id="29" name="Google Shape;29;p7"/>
          <p:cNvSpPr txBox="1"/>
          <p:nvPr>
            <p:ph type="title"/>
          </p:nvPr>
        </p:nvSpPr>
        <p:spPr>
          <a:xfrm>
            <a:off x="1049500" y="796175"/>
            <a:ext cx="7020900" cy="7503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0" name="Google Shape;30;p7"/>
          <p:cNvSpPr txBox="1"/>
          <p:nvPr>
            <p:ph idx="1" type="body"/>
          </p:nvPr>
        </p:nvSpPr>
        <p:spPr>
          <a:xfrm>
            <a:off x="1081850" y="1435525"/>
            <a:ext cx="2229300" cy="2847000"/>
          </a:xfrm>
          <a:prstGeom prst="rect">
            <a:avLst/>
          </a:prstGeom>
        </p:spPr>
        <p:txBody>
          <a:bodyPr anchorCtr="0" anchor="t" bIns="91425" lIns="91425" spcFirstLastPara="1" rIns="91425" wrap="square" tIns="91425"/>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31" name="Google Shape;31;p7"/>
          <p:cNvSpPr txBox="1"/>
          <p:nvPr>
            <p:ph idx="2" type="body"/>
          </p:nvPr>
        </p:nvSpPr>
        <p:spPr>
          <a:xfrm>
            <a:off x="3425300" y="1435525"/>
            <a:ext cx="2229300" cy="2847000"/>
          </a:xfrm>
          <a:prstGeom prst="rect">
            <a:avLst/>
          </a:prstGeom>
        </p:spPr>
        <p:txBody>
          <a:bodyPr anchorCtr="0" anchor="t" bIns="91425" lIns="91425" spcFirstLastPara="1" rIns="91425" wrap="square" tIns="91425"/>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32" name="Google Shape;32;p7"/>
          <p:cNvSpPr txBox="1"/>
          <p:nvPr>
            <p:ph idx="3" type="body"/>
          </p:nvPr>
        </p:nvSpPr>
        <p:spPr>
          <a:xfrm>
            <a:off x="5768751" y="1435525"/>
            <a:ext cx="2229300" cy="2847000"/>
          </a:xfrm>
          <a:prstGeom prst="rect">
            <a:avLst/>
          </a:prstGeom>
        </p:spPr>
        <p:txBody>
          <a:bodyPr anchorCtr="0" anchor="t" bIns="91425" lIns="91425" spcFirstLastPara="1" rIns="91425" wrap="square" tIns="91425"/>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33" name="Google Shape;33;p7"/>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4" name="Shape 34"/>
        <p:cNvGrpSpPr/>
        <p:nvPr/>
      </p:nvGrpSpPr>
      <p:grpSpPr>
        <a:xfrm>
          <a:off x="0" y="0"/>
          <a:ext cx="0" cy="0"/>
          <a:chOff x="0" y="0"/>
          <a:chExt cx="0" cy="0"/>
        </a:xfrm>
      </p:grpSpPr>
      <p:sp>
        <p:nvSpPr>
          <p:cNvPr id="35" name="Google Shape;35;p8"/>
          <p:cNvSpPr txBox="1"/>
          <p:nvPr>
            <p:ph type="title"/>
          </p:nvPr>
        </p:nvSpPr>
        <p:spPr>
          <a:xfrm>
            <a:off x="1049500" y="796175"/>
            <a:ext cx="7020900" cy="7503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8"/>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37" name="Shape 37"/>
        <p:cNvGrpSpPr/>
        <p:nvPr/>
      </p:nvGrpSpPr>
      <p:grpSpPr>
        <a:xfrm>
          <a:off x="0" y="0"/>
          <a:ext cx="0" cy="0"/>
          <a:chOff x="0" y="0"/>
          <a:chExt cx="0" cy="0"/>
        </a:xfrm>
      </p:grpSpPr>
      <p:sp>
        <p:nvSpPr>
          <p:cNvPr id="38" name="Google Shape;38;p9"/>
          <p:cNvSpPr txBox="1"/>
          <p:nvPr>
            <p:ph idx="1" type="body"/>
          </p:nvPr>
        </p:nvSpPr>
        <p:spPr>
          <a:xfrm>
            <a:off x="1604425" y="3720500"/>
            <a:ext cx="5935200" cy="519600"/>
          </a:xfrm>
          <a:prstGeom prst="rect">
            <a:avLst/>
          </a:prstGeom>
        </p:spPr>
        <p:txBody>
          <a:bodyPr anchorCtr="0" anchor="b" bIns="91425" lIns="91425" spcFirstLastPara="1" rIns="91425" wrap="square" tIns="91425"/>
          <a:lstStyle>
            <a:lvl1pPr indent="-228600" lvl="0" marL="457200" algn="ctr">
              <a:spcBef>
                <a:spcPts val="360"/>
              </a:spcBef>
              <a:spcAft>
                <a:spcPts val="0"/>
              </a:spcAft>
              <a:buSzPts val="1800"/>
              <a:buNone/>
              <a:defRPr sz="1800">
                <a:solidFill>
                  <a:srgbClr val="2A95B7"/>
                </a:solidFill>
              </a:defRPr>
            </a:lvl1pPr>
          </a:lstStyle>
          <a:p/>
        </p:txBody>
      </p:sp>
      <p:sp>
        <p:nvSpPr>
          <p:cNvPr id="39" name="Google Shape;39;p9"/>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0" name="Shape 40"/>
        <p:cNvGrpSpPr/>
        <p:nvPr/>
      </p:nvGrpSpPr>
      <p:grpSpPr>
        <a:xfrm>
          <a:off x="0" y="0"/>
          <a:ext cx="0" cy="0"/>
          <a:chOff x="0" y="0"/>
          <a:chExt cx="0" cy="0"/>
        </a:xfrm>
      </p:grpSpPr>
      <p:sp>
        <p:nvSpPr>
          <p:cNvPr id="41" name="Google Shape;41;p10"/>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049500" y="796175"/>
            <a:ext cx="7020900" cy="750300"/>
          </a:xfrm>
          <a:prstGeom prst="rect">
            <a:avLst/>
          </a:prstGeom>
          <a:noFill/>
          <a:ln>
            <a:noFill/>
          </a:ln>
        </p:spPr>
        <p:txBody>
          <a:bodyPr anchorCtr="0" anchor="t" bIns="91425" lIns="91425" spcFirstLastPara="1" rIns="91425" wrap="square" tIns="91425"/>
          <a:lstStyle>
            <a:lvl1pPr lvl="0">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1pPr>
            <a:lvl2pPr lvl="1">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2pPr>
            <a:lvl3pPr lvl="2">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3pPr>
            <a:lvl4pPr lvl="3">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4pPr>
            <a:lvl5pPr lvl="4">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5pPr>
            <a:lvl6pPr lvl="5">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6pPr>
            <a:lvl7pPr lvl="6">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7pPr>
            <a:lvl8pPr lvl="7">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8pPr>
            <a:lvl9pPr lvl="8">
              <a:spcBef>
                <a:spcPts val="0"/>
              </a:spcBef>
              <a:spcAft>
                <a:spcPts val="0"/>
              </a:spcAft>
              <a:buClr>
                <a:srgbClr val="2A95B7"/>
              </a:buClr>
              <a:buSzPts val="3000"/>
              <a:buFont typeface="Patrick Hand SC"/>
              <a:buNone/>
              <a:defRPr b="1" sz="3000">
                <a:solidFill>
                  <a:srgbClr val="2A95B7"/>
                </a:solidFill>
                <a:latin typeface="Patrick Hand SC"/>
                <a:ea typeface="Patrick Hand SC"/>
                <a:cs typeface="Patrick Hand SC"/>
                <a:sym typeface="Patrick Hand SC"/>
              </a:defRPr>
            </a:lvl9pPr>
          </a:lstStyle>
          <a:p/>
        </p:txBody>
      </p:sp>
      <p:sp>
        <p:nvSpPr>
          <p:cNvPr id="7" name="Google Shape;7;p1"/>
          <p:cNvSpPr txBox="1"/>
          <p:nvPr>
            <p:ph idx="1" type="body"/>
          </p:nvPr>
        </p:nvSpPr>
        <p:spPr>
          <a:xfrm>
            <a:off x="1049500" y="1437426"/>
            <a:ext cx="7020900" cy="2706900"/>
          </a:xfrm>
          <a:prstGeom prst="rect">
            <a:avLst/>
          </a:prstGeom>
          <a:noFill/>
          <a:ln>
            <a:noFill/>
          </a:ln>
        </p:spPr>
        <p:txBody>
          <a:bodyPr anchorCtr="0" anchor="t" bIns="91425" lIns="91425" spcFirstLastPara="1" rIns="91425" wrap="square" tIns="91425"/>
          <a:lstStyle>
            <a:lvl1pPr indent="-381000" lvl="0" marL="457200">
              <a:spcBef>
                <a:spcPts val="600"/>
              </a:spcBef>
              <a:spcAft>
                <a:spcPts val="0"/>
              </a:spcAft>
              <a:buClr>
                <a:srgbClr val="2A95B7"/>
              </a:buClr>
              <a:buSzPts val="2400"/>
              <a:buFont typeface="Sniglet"/>
              <a:buChar char="+"/>
              <a:defRPr sz="2400">
                <a:solidFill>
                  <a:srgbClr val="434343"/>
                </a:solidFill>
                <a:latin typeface="Sniglet"/>
                <a:ea typeface="Sniglet"/>
                <a:cs typeface="Sniglet"/>
                <a:sym typeface="Sniglet"/>
              </a:defRPr>
            </a:lvl1pPr>
            <a:lvl2pPr indent="-381000" lvl="1" marL="9144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2pPr>
            <a:lvl3pPr indent="-381000" lvl="2" marL="13716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3pPr>
            <a:lvl4pPr indent="-381000" lvl="3" marL="18288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4pPr>
            <a:lvl5pPr indent="-381000" lvl="4" marL="2286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5pPr>
            <a:lvl6pPr indent="-381000" lvl="5" marL="27432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6pPr>
            <a:lvl7pPr indent="-381000" lvl="6" marL="32004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7pPr>
            <a:lvl8pPr indent="-381000" lvl="7" marL="36576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8pPr>
            <a:lvl9pPr indent="-381000" lvl="8" marL="41148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9pPr>
          </a:lstStyle>
          <a:p/>
        </p:txBody>
      </p:sp>
      <p:sp>
        <p:nvSpPr>
          <p:cNvPr id="8" name="Google Shape;8;p1"/>
          <p:cNvSpPr txBox="1"/>
          <p:nvPr>
            <p:ph idx="12" type="sldNum"/>
          </p:nvPr>
        </p:nvSpPr>
        <p:spPr>
          <a:xfrm>
            <a:off x="8595300" y="4839750"/>
            <a:ext cx="548700" cy="303600"/>
          </a:xfrm>
          <a:prstGeom prst="rect">
            <a:avLst/>
          </a:prstGeom>
          <a:noFill/>
          <a:ln>
            <a:noFill/>
          </a:ln>
          <a:effectLst>
            <a:outerShdw blurRad="28575" rotWithShape="0" algn="bl" dir="5400000" dist="19050">
              <a:srgbClr val="000000">
                <a:alpha val="25000"/>
              </a:srgbClr>
            </a:outerShdw>
          </a:effectLst>
        </p:spPr>
        <p:txBody>
          <a:bodyPr anchorCtr="0" anchor="t" bIns="91425" lIns="91425" spcFirstLastPara="1" rIns="91425" wrap="square" tIns="91425">
            <a:noAutofit/>
          </a:bodyPr>
          <a:lstStyle>
            <a:lvl1pPr lvl="0" algn="r">
              <a:buNone/>
              <a:defRPr sz="1100">
                <a:solidFill>
                  <a:srgbClr val="FFFFFF"/>
                </a:solidFill>
                <a:latin typeface="Sniglet"/>
                <a:ea typeface="Sniglet"/>
                <a:cs typeface="Sniglet"/>
                <a:sym typeface="Sniglet"/>
              </a:defRPr>
            </a:lvl1pPr>
            <a:lvl2pPr lvl="1" algn="r">
              <a:buNone/>
              <a:defRPr sz="1100">
                <a:solidFill>
                  <a:srgbClr val="FFFFFF"/>
                </a:solidFill>
                <a:latin typeface="Sniglet"/>
                <a:ea typeface="Sniglet"/>
                <a:cs typeface="Sniglet"/>
                <a:sym typeface="Sniglet"/>
              </a:defRPr>
            </a:lvl2pPr>
            <a:lvl3pPr lvl="2" algn="r">
              <a:buNone/>
              <a:defRPr sz="1100">
                <a:solidFill>
                  <a:srgbClr val="FFFFFF"/>
                </a:solidFill>
                <a:latin typeface="Sniglet"/>
                <a:ea typeface="Sniglet"/>
                <a:cs typeface="Sniglet"/>
                <a:sym typeface="Sniglet"/>
              </a:defRPr>
            </a:lvl3pPr>
            <a:lvl4pPr lvl="3" algn="r">
              <a:buNone/>
              <a:defRPr sz="1100">
                <a:solidFill>
                  <a:srgbClr val="FFFFFF"/>
                </a:solidFill>
                <a:latin typeface="Sniglet"/>
                <a:ea typeface="Sniglet"/>
                <a:cs typeface="Sniglet"/>
                <a:sym typeface="Sniglet"/>
              </a:defRPr>
            </a:lvl4pPr>
            <a:lvl5pPr lvl="4" algn="r">
              <a:buNone/>
              <a:defRPr sz="1100">
                <a:solidFill>
                  <a:srgbClr val="FFFFFF"/>
                </a:solidFill>
                <a:latin typeface="Sniglet"/>
                <a:ea typeface="Sniglet"/>
                <a:cs typeface="Sniglet"/>
                <a:sym typeface="Sniglet"/>
              </a:defRPr>
            </a:lvl5pPr>
            <a:lvl6pPr lvl="5" algn="r">
              <a:buNone/>
              <a:defRPr sz="1100">
                <a:solidFill>
                  <a:srgbClr val="FFFFFF"/>
                </a:solidFill>
                <a:latin typeface="Sniglet"/>
                <a:ea typeface="Sniglet"/>
                <a:cs typeface="Sniglet"/>
                <a:sym typeface="Sniglet"/>
              </a:defRPr>
            </a:lvl6pPr>
            <a:lvl7pPr lvl="6" algn="r">
              <a:buNone/>
              <a:defRPr sz="1100">
                <a:solidFill>
                  <a:srgbClr val="FFFFFF"/>
                </a:solidFill>
                <a:latin typeface="Sniglet"/>
                <a:ea typeface="Sniglet"/>
                <a:cs typeface="Sniglet"/>
                <a:sym typeface="Sniglet"/>
              </a:defRPr>
            </a:lvl7pPr>
            <a:lvl8pPr lvl="7" algn="r">
              <a:buNone/>
              <a:defRPr sz="1100">
                <a:solidFill>
                  <a:srgbClr val="FFFFFF"/>
                </a:solidFill>
                <a:latin typeface="Sniglet"/>
                <a:ea typeface="Sniglet"/>
                <a:cs typeface="Sniglet"/>
                <a:sym typeface="Sniglet"/>
              </a:defRPr>
            </a:lvl8pPr>
            <a:lvl9pPr lvl="8" algn="r">
              <a:buNone/>
              <a:defRPr sz="1100">
                <a:solidFill>
                  <a:srgbClr val="FFFFFF"/>
                </a:solidFill>
                <a:latin typeface="Sniglet"/>
                <a:ea typeface="Sniglet"/>
                <a:cs typeface="Sniglet"/>
                <a:sym typeface="Snigle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 name="Shape 48"/>
        <p:cNvGrpSpPr/>
        <p:nvPr/>
      </p:nvGrpSpPr>
      <p:grpSpPr>
        <a:xfrm>
          <a:off x="0" y="0"/>
          <a:ext cx="0" cy="0"/>
          <a:chOff x="0" y="0"/>
          <a:chExt cx="0" cy="0"/>
        </a:xfrm>
      </p:grpSpPr>
      <p:sp>
        <p:nvSpPr>
          <p:cNvPr id="49" name="Google Shape;49;p12"/>
          <p:cNvSpPr txBox="1"/>
          <p:nvPr>
            <p:ph type="ctrTitle"/>
          </p:nvPr>
        </p:nvSpPr>
        <p:spPr>
          <a:xfrm>
            <a:off x="1815525" y="1991825"/>
            <a:ext cx="5585400" cy="1159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4th/5th Intermediate Group Expectations </a:t>
            </a:r>
            <a:r>
              <a:rPr lang="en" sz="5400"/>
              <a:t> </a:t>
            </a:r>
            <a:endParaRPr sz="5400"/>
          </a:p>
          <a:p>
            <a:pPr indent="0" lvl="0" marL="0" rtl="0" algn="l">
              <a:spcBef>
                <a:spcPts val="0"/>
              </a:spcBef>
              <a:spcAft>
                <a:spcPts val="0"/>
              </a:spcAft>
              <a:buNone/>
            </a:pPr>
            <a:r>
              <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1"/>
          <p:cNvSpPr txBox="1"/>
          <p:nvPr>
            <p:ph idx="1" type="body"/>
          </p:nvPr>
        </p:nvSpPr>
        <p:spPr>
          <a:xfrm flipH="1" rot="-327">
            <a:off x="744600" y="1410350"/>
            <a:ext cx="3158100" cy="2991900"/>
          </a:xfrm>
          <a:prstGeom prst="rect">
            <a:avLst/>
          </a:prstGeom>
        </p:spPr>
        <p:txBody>
          <a:bodyPr anchorCtr="0" anchor="t" bIns="91425" lIns="91425" spcFirstLastPara="1" rIns="91425" wrap="square" tIns="91425">
            <a:noAutofit/>
          </a:bodyPr>
          <a:lstStyle/>
          <a:p>
            <a:pPr indent="0" lvl="0" marL="38100" marR="38100" rtl="0" algn="l">
              <a:lnSpc>
                <a:spcPct val="115000"/>
              </a:lnSpc>
              <a:spcBef>
                <a:spcPts val="0"/>
              </a:spcBef>
              <a:spcAft>
                <a:spcPts val="0"/>
              </a:spcAft>
              <a:buNone/>
            </a:pPr>
            <a:r>
              <a:rPr b="1" lang="en" sz="1400">
                <a:solidFill>
                  <a:srgbClr val="000000"/>
                </a:solidFill>
                <a:latin typeface="Arial"/>
                <a:ea typeface="Arial"/>
                <a:cs typeface="Arial"/>
                <a:sym typeface="Arial"/>
              </a:rPr>
              <a:t>RESPONSIBILITY</a:t>
            </a:r>
            <a:endParaRPr b="1" sz="1400">
              <a:solidFill>
                <a:srgbClr val="000000"/>
              </a:solidFill>
              <a:latin typeface="Arial"/>
              <a:ea typeface="Arial"/>
              <a:cs typeface="Arial"/>
              <a:sym typeface="Arial"/>
            </a:endParaRPr>
          </a:p>
          <a:p>
            <a:pPr indent="0" lvl="0" marL="38100" marR="38100" rtl="0" algn="l">
              <a:lnSpc>
                <a:spcPct val="115000"/>
              </a:lnSpc>
              <a:spcBef>
                <a:spcPts val="0"/>
              </a:spcBef>
              <a:spcAft>
                <a:spcPts val="0"/>
              </a:spcAft>
              <a:buNone/>
            </a:pPr>
            <a:r>
              <a:rPr lang="en" sz="1400">
                <a:solidFill>
                  <a:srgbClr val="000000"/>
                </a:solidFill>
                <a:latin typeface="Arial"/>
                <a:ea typeface="Arial"/>
                <a:cs typeface="Arial"/>
                <a:sym typeface="Arial"/>
              </a:rPr>
              <a:t>   -Worked to the best of my ability</a:t>
            </a:r>
            <a:endParaRPr sz="1400">
              <a:solidFill>
                <a:srgbClr val="000000"/>
              </a:solidFill>
              <a:latin typeface="Arial"/>
              <a:ea typeface="Arial"/>
              <a:cs typeface="Arial"/>
              <a:sym typeface="Arial"/>
            </a:endParaRPr>
          </a:p>
          <a:p>
            <a:pPr indent="0" lvl="0" marL="38100" marR="38100" rtl="0" algn="l">
              <a:lnSpc>
                <a:spcPct val="115000"/>
              </a:lnSpc>
              <a:spcBef>
                <a:spcPts val="0"/>
              </a:spcBef>
              <a:spcAft>
                <a:spcPts val="0"/>
              </a:spcAft>
              <a:buNone/>
            </a:pPr>
            <a:r>
              <a:rPr lang="en" sz="1400">
                <a:solidFill>
                  <a:srgbClr val="000000"/>
                </a:solidFill>
                <a:latin typeface="Arial"/>
                <a:ea typeface="Arial"/>
                <a:cs typeface="Arial"/>
                <a:sym typeface="Arial"/>
              </a:rPr>
              <a:t>   -Completed tasks independently</a:t>
            </a:r>
            <a:endParaRPr sz="1400">
              <a:solidFill>
                <a:srgbClr val="000000"/>
              </a:solidFill>
              <a:latin typeface="Arial"/>
              <a:ea typeface="Arial"/>
              <a:cs typeface="Arial"/>
              <a:sym typeface="Arial"/>
            </a:endParaRPr>
          </a:p>
          <a:p>
            <a:pPr indent="0" lvl="0" marL="38100" marR="38100" rtl="0" algn="l">
              <a:lnSpc>
                <a:spcPct val="115000"/>
              </a:lnSpc>
              <a:spcBef>
                <a:spcPts val="0"/>
              </a:spcBef>
              <a:spcAft>
                <a:spcPts val="0"/>
              </a:spcAft>
              <a:buNone/>
            </a:pPr>
            <a:r>
              <a:rPr lang="en" sz="1400">
                <a:solidFill>
                  <a:srgbClr val="000000"/>
                </a:solidFill>
                <a:latin typeface="Arial"/>
                <a:ea typeface="Arial"/>
                <a:cs typeface="Arial"/>
                <a:sym typeface="Arial"/>
              </a:rPr>
              <a:t>   -Turned in work on time</a:t>
            </a:r>
            <a:endParaRPr sz="1400">
              <a:solidFill>
                <a:srgbClr val="000000"/>
              </a:solidFill>
              <a:latin typeface="Arial"/>
              <a:ea typeface="Arial"/>
              <a:cs typeface="Arial"/>
              <a:sym typeface="Arial"/>
            </a:endParaRPr>
          </a:p>
          <a:p>
            <a:pPr indent="0" lvl="0" marL="38100" marR="38100" rtl="0" algn="l">
              <a:lnSpc>
                <a:spcPct val="115000"/>
              </a:lnSpc>
              <a:spcBef>
                <a:spcPts val="0"/>
              </a:spcBef>
              <a:spcAft>
                <a:spcPts val="0"/>
              </a:spcAft>
              <a:buNone/>
            </a:pPr>
            <a:r>
              <a:rPr b="1" lang="en" sz="1400">
                <a:solidFill>
                  <a:srgbClr val="000000"/>
                </a:solidFill>
                <a:latin typeface="Arial"/>
                <a:ea typeface="Arial"/>
                <a:cs typeface="Arial"/>
                <a:sym typeface="Arial"/>
              </a:rPr>
              <a:t>EMPATHY</a:t>
            </a:r>
            <a:endParaRPr b="1" sz="1400">
              <a:solidFill>
                <a:srgbClr val="000000"/>
              </a:solidFill>
              <a:latin typeface="Arial"/>
              <a:ea typeface="Arial"/>
              <a:cs typeface="Arial"/>
              <a:sym typeface="Arial"/>
            </a:endParaRPr>
          </a:p>
          <a:p>
            <a:pPr indent="0" lvl="0" marL="38100" marR="38100" rtl="0" algn="l">
              <a:lnSpc>
                <a:spcPct val="115000"/>
              </a:lnSpc>
              <a:spcBef>
                <a:spcPts val="0"/>
              </a:spcBef>
              <a:spcAft>
                <a:spcPts val="0"/>
              </a:spcAft>
              <a:buNone/>
            </a:pPr>
            <a:r>
              <a:rPr lang="en" sz="1400">
                <a:solidFill>
                  <a:srgbClr val="000000"/>
                </a:solidFill>
                <a:latin typeface="Arial"/>
                <a:ea typeface="Arial"/>
                <a:cs typeface="Arial"/>
                <a:sym typeface="Arial"/>
              </a:rPr>
              <a:t>   -Respects others &amp; their property</a:t>
            </a:r>
            <a:endParaRPr sz="1400">
              <a:solidFill>
                <a:srgbClr val="000000"/>
              </a:solidFill>
              <a:latin typeface="Arial"/>
              <a:ea typeface="Arial"/>
              <a:cs typeface="Arial"/>
              <a:sym typeface="Arial"/>
            </a:endParaRPr>
          </a:p>
          <a:p>
            <a:pPr indent="0" lvl="0" marL="38100" marR="38100" rtl="0" algn="l">
              <a:lnSpc>
                <a:spcPct val="115000"/>
              </a:lnSpc>
              <a:spcBef>
                <a:spcPts val="0"/>
              </a:spcBef>
              <a:spcAft>
                <a:spcPts val="0"/>
              </a:spcAft>
              <a:buNone/>
            </a:pPr>
            <a:r>
              <a:rPr lang="en" sz="1400">
                <a:solidFill>
                  <a:srgbClr val="000000"/>
                </a:solidFill>
                <a:latin typeface="Arial"/>
                <a:ea typeface="Arial"/>
                <a:cs typeface="Arial"/>
                <a:sym typeface="Arial"/>
              </a:rPr>
              <a:t>   -Values the class &amp; school</a:t>
            </a:r>
            <a:endParaRPr sz="1400">
              <a:solidFill>
                <a:srgbClr val="000000"/>
              </a:solidFill>
              <a:latin typeface="Arial"/>
              <a:ea typeface="Arial"/>
              <a:cs typeface="Arial"/>
              <a:sym typeface="Arial"/>
            </a:endParaRPr>
          </a:p>
          <a:p>
            <a:pPr indent="0" lvl="0" marL="38100" marR="38100" rtl="0" algn="l">
              <a:lnSpc>
                <a:spcPct val="115000"/>
              </a:lnSpc>
              <a:spcBef>
                <a:spcPts val="0"/>
              </a:spcBef>
              <a:spcAft>
                <a:spcPts val="0"/>
              </a:spcAft>
              <a:buNone/>
            </a:pPr>
            <a:r>
              <a:rPr lang="en" sz="1400">
                <a:solidFill>
                  <a:srgbClr val="000000"/>
                </a:solidFill>
                <a:latin typeface="Arial"/>
                <a:ea typeface="Arial"/>
                <a:cs typeface="Arial"/>
                <a:sym typeface="Arial"/>
              </a:rPr>
              <a:t>   -Shows respect for others’ opinions</a:t>
            </a:r>
            <a:endParaRPr sz="1400">
              <a:solidFill>
                <a:srgbClr val="000000"/>
              </a:solidFill>
              <a:latin typeface="Arial"/>
              <a:ea typeface="Arial"/>
              <a:cs typeface="Arial"/>
              <a:sym typeface="Arial"/>
            </a:endParaRPr>
          </a:p>
          <a:p>
            <a:pPr indent="0" lvl="0" marL="0" rtl="0" algn="l">
              <a:spcBef>
                <a:spcPts val="600"/>
              </a:spcBef>
              <a:spcAft>
                <a:spcPts val="0"/>
              </a:spcAft>
              <a:buNone/>
            </a:pPr>
            <a:r>
              <a:t/>
            </a:r>
            <a:endParaRPr/>
          </a:p>
        </p:txBody>
      </p:sp>
      <p:sp>
        <p:nvSpPr>
          <p:cNvPr id="113" name="Google Shape;113;p21"/>
          <p:cNvSpPr txBox="1"/>
          <p:nvPr>
            <p:ph type="title"/>
          </p:nvPr>
        </p:nvSpPr>
        <p:spPr>
          <a:xfrm>
            <a:off x="975400" y="79617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Habits of Success</a:t>
            </a:r>
            <a:endParaRPr/>
          </a:p>
        </p:txBody>
      </p:sp>
      <p:sp>
        <p:nvSpPr>
          <p:cNvPr id="114" name="Google Shape;114;p21"/>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15" name="Google Shape;115;p21"/>
          <p:cNvSpPr txBox="1"/>
          <p:nvPr/>
        </p:nvSpPr>
        <p:spPr>
          <a:xfrm>
            <a:off x="4242050" y="1451725"/>
            <a:ext cx="3959400" cy="2950800"/>
          </a:xfrm>
          <a:prstGeom prst="rect">
            <a:avLst/>
          </a:prstGeom>
          <a:noFill/>
          <a:ln>
            <a:noFill/>
          </a:ln>
        </p:spPr>
        <p:txBody>
          <a:bodyPr anchorCtr="0" anchor="t" bIns="91425" lIns="91425" spcFirstLastPara="1" rIns="91425" wrap="square" tIns="91425">
            <a:noAutofit/>
          </a:bodyPr>
          <a:lstStyle/>
          <a:p>
            <a:pPr indent="0" lvl="0" marL="38100" marR="38100" rtl="0" algn="l">
              <a:lnSpc>
                <a:spcPct val="115000"/>
              </a:lnSpc>
              <a:spcBef>
                <a:spcPts val="0"/>
              </a:spcBef>
              <a:spcAft>
                <a:spcPts val="0"/>
              </a:spcAft>
              <a:buClr>
                <a:schemeClr val="dk1"/>
              </a:buClr>
              <a:buSzPts val="1100"/>
              <a:buFont typeface="Arial"/>
              <a:buNone/>
            </a:pPr>
            <a:r>
              <a:rPr b="1" lang="en">
                <a:solidFill>
                  <a:schemeClr val="dk1"/>
                </a:solidFill>
              </a:rPr>
              <a:t>SELF-MANAGE THEIR LEARNING</a:t>
            </a:r>
            <a:endParaRPr b="1">
              <a:solidFill>
                <a:schemeClr val="dk1"/>
              </a:solidFill>
            </a:endParaRPr>
          </a:p>
          <a:p>
            <a:pPr indent="0" lvl="0" marL="38100" marR="38100" rtl="0" algn="l">
              <a:lnSpc>
                <a:spcPct val="115000"/>
              </a:lnSpc>
              <a:spcBef>
                <a:spcPts val="0"/>
              </a:spcBef>
              <a:spcAft>
                <a:spcPts val="0"/>
              </a:spcAft>
              <a:buClr>
                <a:schemeClr val="dk1"/>
              </a:buClr>
              <a:buSzPts val="1100"/>
              <a:buFont typeface="Arial"/>
              <a:buNone/>
            </a:pPr>
            <a:r>
              <a:rPr lang="en">
                <a:solidFill>
                  <a:schemeClr val="dk1"/>
                </a:solidFill>
              </a:rPr>
              <a:t> -Initiates and manages personal learning</a:t>
            </a:r>
            <a:endParaRPr>
              <a:solidFill>
                <a:schemeClr val="dk1"/>
              </a:solidFill>
            </a:endParaRPr>
          </a:p>
          <a:p>
            <a:pPr indent="0" lvl="0" marL="38100" marR="38100" rtl="0" algn="l">
              <a:lnSpc>
                <a:spcPct val="115000"/>
              </a:lnSpc>
              <a:spcBef>
                <a:spcPts val="0"/>
              </a:spcBef>
              <a:spcAft>
                <a:spcPts val="0"/>
              </a:spcAft>
              <a:buClr>
                <a:schemeClr val="dk1"/>
              </a:buClr>
              <a:buSzPts val="1100"/>
              <a:buFont typeface="Arial"/>
              <a:buNone/>
            </a:pPr>
            <a:r>
              <a:rPr lang="en">
                <a:solidFill>
                  <a:schemeClr val="dk1"/>
                </a:solidFill>
              </a:rPr>
              <a:t>-Self advocacy (stand up for myself) </a:t>
            </a:r>
            <a:endParaRPr b="1">
              <a:solidFill>
                <a:schemeClr val="dk1"/>
              </a:solidFill>
            </a:endParaRPr>
          </a:p>
          <a:p>
            <a:pPr indent="0" lvl="0" marL="38100" marR="38100" rtl="0" algn="l">
              <a:lnSpc>
                <a:spcPct val="115000"/>
              </a:lnSpc>
              <a:spcBef>
                <a:spcPts val="0"/>
              </a:spcBef>
              <a:spcAft>
                <a:spcPts val="0"/>
              </a:spcAft>
              <a:buClr>
                <a:schemeClr val="dk1"/>
              </a:buClr>
              <a:buSzPts val="1100"/>
              <a:buFont typeface="Arial"/>
              <a:buNone/>
            </a:pPr>
            <a:r>
              <a:rPr lang="en">
                <a:solidFill>
                  <a:schemeClr val="dk1"/>
                </a:solidFill>
              </a:rPr>
              <a:t>-Organized </a:t>
            </a:r>
            <a:endParaRPr b="1">
              <a:solidFill>
                <a:schemeClr val="dk1"/>
              </a:solidFill>
            </a:endParaRPr>
          </a:p>
          <a:p>
            <a:pPr indent="0" lvl="0" marL="38100" marR="38100" rtl="0" algn="l">
              <a:lnSpc>
                <a:spcPct val="115000"/>
              </a:lnSpc>
              <a:spcBef>
                <a:spcPts val="0"/>
              </a:spcBef>
              <a:spcAft>
                <a:spcPts val="0"/>
              </a:spcAft>
              <a:buClr>
                <a:schemeClr val="dk1"/>
              </a:buClr>
              <a:buSzPts val="1100"/>
              <a:buFont typeface="Arial"/>
              <a:buNone/>
            </a:pPr>
            <a:r>
              <a:rPr b="1" lang="en">
                <a:solidFill>
                  <a:schemeClr val="dk1"/>
                </a:solidFill>
              </a:rPr>
              <a:t>COOPERATION</a:t>
            </a:r>
            <a:endParaRPr b="1">
              <a:solidFill>
                <a:schemeClr val="dk1"/>
              </a:solidFill>
            </a:endParaRPr>
          </a:p>
          <a:p>
            <a:pPr indent="0" lvl="0" marL="38100" marR="38100" rtl="0" algn="l">
              <a:lnSpc>
                <a:spcPct val="115000"/>
              </a:lnSpc>
              <a:spcBef>
                <a:spcPts val="0"/>
              </a:spcBef>
              <a:spcAft>
                <a:spcPts val="0"/>
              </a:spcAft>
              <a:buNone/>
            </a:pPr>
            <a:r>
              <a:rPr lang="en">
                <a:solidFill>
                  <a:schemeClr val="dk1"/>
                </a:solidFill>
              </a:rPr>
              <a:t>-Active group member </a:t>
            </a:r>
            <a:endParaRPr b="1">
              <a:solidFill>
                <a:schemeClr val="dk1"/>
              </a:solidFill>
            </a:endParaRPr>
          </a:p>
          <a:p>
            <a:pPr indent="0" lvl="0" marL="38100" marR="38100" rtl="0" algn="l">
              <a:lnSpc>
                <a:spcPct val="115000"/>
              </a:lnSpc>
              <a:spcBef>
                <a:spcPts val="0"/>
              </a:spcBef>
              <a:spcAft>
                <a:spcPts val="0"/>
              </a:spcAft>
              <a:buClr>
                <a:schemeClr val="dk1"/>
              </a:buClr>
              <a:buSzPts val="1100"/>
              <a:buFont typeface="Arial"/>
              <a:buNone/>
            </a:pPr>
            <a:r>
              <a:rPr lang="en">
                <a:solidFill>
                  <a:schemeClr val="dk1"/>
                </a:solidFill>
              </a:rPr>
              <a:t>-Displays a positive attitude </a:t>
            </a:r>
            <a:endParaRPr b="1">
              <a:solidFill>
                <a:schemeClr val="dk1"/>
              </a:solidFill>
            </a:endParaRPr>
          </a:p>
          <a:p>
            <a:pPr indent="0" lvl="0" marL="38100" marR="38100" rtl="0" algn="l">
              <a:lnSpc>
                <a:spcPct val="115000"/>
              </a:lnSpc>
              <a:spcBef>
                <a:spcPts val="0"/>
              </a:spcBef>
              <a:spcAft>
                <a:spcPts val="0"/>
              </a:spcAft>
              <a:buClr>
                <a:schemeClr val="dk1"/>
              </a:buClr>
              <a:buSzPts val="1100"/>
              <a:buFont typeface="Arial"/>
              <a:buNone/>
            </a:pPr>
            <a:r>
              <a:rPr lang="en">
                <a:solidFill>
                  <a:schemeClr val="dk1"/>
                </a:solidFill>
              </a:rPr>
              <a:t>-Growth mindset </a:t>
            </a:r>
            <a:endParaRPr b="1">
              <a:solidFill>
                <a:schemeClr val="dk1"/>
              </a:solidFill>
            </a:endParaRPr>
          </a:p>
          <a:p>
            <a:pPr indent="0" lvl="0" marL="38100" marR="38100" rtl="0" algn="l">
              <a:lnSpc>
                <a:spcPct val="115000"/>
              </a:lnSpc>
              <a:spcBef>
                <a:spcPts val="0"/>
              </a:spcBef>
              <a:spcAft>
                <a:spcPts val="0"/>
              </a:spcAft>
              <a:buClr>
                <a:schemeClr val="dk1"/>
              </a:buClr>
              <a:buSzPts val="1100"/>
              <a:buFont typeface="Arial"/>
              <a:buNone/>
            </a:pPr>
            <a:r>
              <a:rPr b="1" lang="en">
                <a:solidFill>
                  <a:schemeClr val="dk1"/>
                </a:solidFill>
              </a:rPr>
              <a:t>FOLLOW ARRRGH EXPECTATIONS</a:t>
            </a:r>
            <a:endParaRPr b="1">
              <a:solidFill>
                <a:schemeClr val="dk1"/>
              </a:solidFill>
            </a:endParaRPr>
          </a:p>
          <a:p>
            <a:pPr indent="0" lvl="0" marL="38100" marR="38100" rtl="0" algn="l">
              <a:lnSpc>
                <a:spcPct val="115000"/>
              </a:lnSpc>
              <a:spcBef>
                <a:spcPts val="0"/>
              </a:spcBef>
              <a:spcAft>
                <a:spcPts val="0"/>
              </a:spcAft>
              <a:buNone/>
            </a:pPr>
            <a:r>
              <a:rPr lang="en">
                <a:solidFill>
                  <a:schemeClr val="dk1"/>
                </a:solidFill>
              </a:rPr>
              <a:t>-Respect Yourself </a:t>
            </a:r>
            <a:r>
              <a:rPr b="1" lang="en">
                <a:solidFill>
                  <a:schemeClr val="dk1"/>
                </a:solidFill>
              </a:rPr>
              <a:t>	</a:t>
            </a:r>
            <a:endParaRPr b="1">
              <a:solidFill>
                <a:schemeClr val="dk1"/>
              </a:solidFill>
            </a:endParaRPr>
          </a:p>
          <a:p>
            <a:pPr indent="0" lvl="0" marL="38100" marR="38100" rtl="0" algn="ctr">
              <a:lnSpc>
                <a:spcPct val="115000"/>
              </a:lnSpc>
              <a:spcBef>
                <a:spcPts val="0"/>
              </a:spcBef>
              <a:spcAft>
                <a:spcPts val="0"/>
              </a:spcAft>
              <a:buClr>
                <a:schemeClr val="dk1"/>
              </a:buClr>
              <a:buSzPts val="1100"/>
              <a:buFont typeface="Arial"/>
              <a:buNone/>
            </a:pPr>
            <a:r>
              <a:rPr i="1" lang="en" sz="1800">
                <a:solidFill>
                  <a:schemeClr val="dk1"/>
                </a:solidFill>
              </a:rPr>
              <a:t>ARRRGH!!</a:t>
            </a:r>
            <a:endParaRPr i="1" sz="18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idx="1" type="body"/>
          </p:nvPr>
        </p:nvSpPr>
        <p:spPr>
          <a:xfrm>
            <a:off x="1049500" y="1459650"/>
            <a:ext cx="7210800" cy="2750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a:t>You should travel to every class with the following:</a:t>
            </a:r>
            <a:endParaRPr/>
          </a:p>
          <a:p>
            <a:pPr indent="-355600" lvl="0" marL="457200" rtl="0" algn="l">
              <a:spcBef>
                <a:spcPts val="600"/>
              </a:spcBef>
              <a:spcAft>
                <a:spcPts val="0"/>
              </a:spcAft>
              <a:buClr>
                <a:srgbClr val="CC4125"/>
              </a:buClr>
              <a:buSzPts val="2000"/>
              <a:buChar char="+"/>
            </a:pPr>
            <a:r>
              <a:rPr lang="en">
                <a:solidFill>
                  <a:srgbClr val="CC4125"/>
                </a:solidFill>
              </a:rPr>
              <a:t>Folder containing all class materials and unfinished work</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Supply pouch/box</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Agenda</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Personal reading material - Novels not picture books</a:t>
            </a:r>
            <a:endParaRPr>
              <a:solidFill>
                <a:srgbClr val="CC4125"/>
              </a:solidFill>
            </a:endParaRPr>
          </a:p>
        </p:txBody>
      </p:sp>
      <p:sp>
        <p:nvSpPr>
          <p:cNvPr id="55" name="Google Shape;55;p13"/>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Being Prepared for Learning</a:t>
            </a:r>
            <a:endParaRPr/>
          </a:p>
        </p:txBody>
      </p:sp>
      <p:sp>
        <p:nvSpPr>
          <p:cNvPr id="56" name="Google Shape;56;p13"/>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idx="1" type="body"/>
          </p:nvPr>
        </p:nvSpPr>
        <p:spPr>
          <a:xfrm>
            <a:off x="1049500" y="1459650"/>
            <a:ext cx="7210800" cy="27504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Clr>
                <a:srgbClr val="CC4125"/>
              </a:buClr>
              <a:buSzPts val="2000"/>
              <a:buChar char="+"/>
            </a:pPr>
            <a:r>
              <a:rPr lang="en">
                <a:solidFill>
                  <a:srgbClr val="CC4125"/>
                </a:solidFill>
              </a:rPr>
              <a:t>Walk quietly in the halls, and wait silently for invitation into the classroom</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Enter the room quietly and with purpose</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Be prepared to get RIGHT to work</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Follow teacher instructions and normal classroom procedures</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When preparing to leave, gather all materials and clean up your area</a:t>
            </a:r>
            <a:endParaRPr>
              <a:solidFill>
                <a:srgbClr val="CC4125"/>
              </a:solidFill>
            </a:endParaRPr>
          </a:p>
          <a:p>
            <a:pPr indent="0" lvl="0" marL="457200" rtl="0" algn="l">
              <a:spcBef>
                <a:spcPts val="600"/>
              </a:spcBef>
              <a:spcAft>
                <a:spcPts val="0"/>
              </a:spcAft>
              <a:buNone/>
            </a:pPr>
            <a:r>
              <a:t/>
            </a:r>
            <a:endParaRPr>
              <a:solidFill>
                <a:srgbClr val="CC4125"/>
              </a:solidFill>
            </a:endParaRPr>
          </a:p>
        </p:txBody>
      </p:sp>
      <p:sp>
        <p:nvSpPr>
          <p:cNvPr id="62" name="Google Shape;62;p14"/>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Transitions</a:t>
            </a:r>
            <a:endParaRPr/>
          </a:p>
        </p:txBody>
      </p:sp>
      <p:sp>
        <p:nvSpPr>
          <p:cNvPr id="63" name="Google Shape;63;p14"/>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idx="1" type="body"/>
          </p:nvPr>
        </p:nvSpPr>
        <p:spPr>
          <a:xfrm>
            <a:off x="1049500" y="1459650"/>
            <a:ext cx="7210800" cy="27504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Clr>
                <a:srgbClr val="CC4125"/>
              </a:buClr>
              <a:buSzPts val="2000"/>
              <a:buChar char="+"/>
            </a:pPr>
            <a:r>
              <a:rPr lang="en">
                <a:solidFill>
                  <a:srgbClr val="CC4125"/>
                </a:solidFill>
              </a:rPr>
              <a:t>All due dates are solid</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Late work is accepted but will be recorded as late and will affect Habits of Success grades</a:t>
            </a:r>
            <a:endParaRPr>
              <a:solidFill>
                <a:srgbClr val="CC4125"/>
              </a:solidFill>
            </a:endParaRPr>
          </a:p>
          <a:p>
            <a:pPr indent="0" lvl="0" marL="457200" rtl="0" algn="l">
              <a:spcBef>
                <a:spcPts val="600"/>
              </a:spcBef>
              <a:spcAft>
                <a:spcPts val="0"/>
              </a:spcAft>
              <a:buNone/>
            </a:pPr>
            <a:r>
              <a:t/>
            </a:r>
            <a:endParaRPr>
              <a:solidFill>
                <a:srgbClr val="CC4125"/>
              </a:solidFill>
            </a:endParaRPr>
          </a:p>
        </p:txBody>
      </p:sp>
      <p:sp>
        <p:nvSpPr>
          <p:cNvPr id="69" name="Google Shape;69;p15"/>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Homework and Due Dates</a:t>
            </a:r>
            <a:endParaRPr/>
          </a:p>
        </p:txBody>
      </p:sp>
      <p:sp>
        <p:nvSpPr>
          <p:cNvPr id="70" name="Google Shape;70;p15"/>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idx="1" type="body"/>
          </p:nvPr>
        </p:nvSpPr>
        <p:spPr>
          <a:xfrm>
            <a:off x="1049500" y="1459650"/>
            <a:ext cx="7210800" cy="27504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Clr>
                <a:srgbClr val="CC4125"/>
              </a:buClr>
              <a:buSzPts val="2000"/>
              <a:buChar char="+"/>
            </a:pPr>
            <a:r>
              <a:rPr lang="en">
                <a:solidFill>
                  <a:srgbClr val="CC4125"/>
                </a:solidFill>
              </a:rPr>
              <a:t>Focused  on the teacher and the lesson being taught</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Raise your hand </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Side conversations, reading a book, or doodling is not for this time</a:t>
            </a:r>
            <a:endParaRPr>
              <a:solidFill>
                <a:srgbClr val="CC4125"/>
              </a:solidFill>
            </a:endParaRPr>
          </a:p>
          <a:p>
            <a:pPr indent="0" lvl="0" marL="457200" rtl="0" algn="l">
              <a:spcBef>
                <a:spcPts val="600"/>
              </a:spcBef>
              <a:spcAft>
                <a:spcPts val="0"/>
              </a:spcAft>
              <a:buNone/>
            </a:pPr>
            <a:r>
              <a:t/>
            </a:r>
            <a:endParaRPr>
              <a:solidFill>
                <a:srgbClr val="CC4125"/>
              </a:solidFill>
            </a:endParaRPr>
          </a:p>
        </p:txBody>
      </p:sp>
      <p:sp>
        <p:nvSpPr>
          <p:cNvPr id="76" name="Google Shape;76;p16"/>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Expectations During Instruction</a:t>
            </a:r>
            <a:endParaRPr/>
          </a:p>
        </p:txBody>
      </p:sp>
      <p:sp>
        <p:nvSpPr>
          <p:cNvPr id="77" name="Google Shape;77;p16"/>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757250" y="606225"/>
            <a:ext cx="7761600" cy="51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Expectations During Independent, Group Work, and Free Time</a:t>
            </a:r>
            <a:endParaRPr sz="2400"/>
          </a:p>
        </p:txBody>
      </p:sp>
      <p:sp>
        <p:nvSpPr>
          <p:cNvPr id="83" name="Google Shape;83;p17"/>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84" name="Google Shape;84;p17"/>
          <p:cNvPicPr preferRelativeResize="0"/>
          <p:nvPr/>
        </p:nvPicPr>
        <p:blipFill>
          <a:blip r:embed="rId3">
            <a:alphaModFix/>
          </a:blip>
          <a:stretch>
            <a:fillRect/>
          </a:stretch>
        </p:blipFill>
        <p:spPr>
          <a:xfrm>
            <a:off x="1239450" y="1212900"/>
            <a:ext cx="2913957" cy="2247900"/>
          </a:xfrm>
          <a:prstGeom prst="rect">
            <a:avLst/>
          </a:prstGeom>
          <a:noFill/>
          <a:ln>
            <a:noFill/>
          </a:ln>
        </p:spPr>
      </p:pic>
      <p:pic>
        <p:nvPicPr>
          <p:cNvPr id="85" name="Google Shape;85;p17"/>
          <p:cNvPicPr preferRelativeResize="0"/>
          <p:nvPr/>
        </p:nvPicPr>
        <p:blipFill>
          <a:blip r:embed="rId4">
            <a:alphaModFix/>
          </a:blip>
          <a:stretch>
            <a:fillRect/>
          </a:stretch>
        </p:blipFill>
        <p:spPr>
          <a:xfrm>
            <a:off x="4433775" y="1169063"/>
            <a:ext cx="3067050" cy="2247900"/>
          </a:xfrm>
          <a:prstGeom prst="rect">
            <a:avLst/>
          </a:prstGeom>
          <a:noFill/>
          <a:ln>
            <a:noFill/>
          </a:ln>
        </p:spPr>
      </p:pic>
      <p:sp>
        <p:nvSpPr>
          <p:cNvPr id="86" name="Google Shape;86;p17"/>
          <p:cNvSpPr txBox="1"/>
          <p:nvPr/>
        </p:nvSpPr>
        <p:spPr>
          <a:xfrm>
            <a:off x="1530800" y="3460800"/>
            <a:ext cx="6214500" cy="107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CC4125"/>
                </a:solidFill>
              </a:rPr>
              <a:t>Keep in mind: Free time is NOT a time to be out of control, making messes, destroying property, and being obnoxious. If you cannot handle yourself, you will not be invited to enjoy free time and an alternate plan will be made for you! Leave your area BETTER than you found it!</a:t>
            </a:r>
            <a:endParaRPr>
              <a:solidFill>
                <a:srgbClr val="CC412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8"/>
          <p:cNvSpPr txBox="1"/>
          <p:nvPr>
            <p:ph idx="1" type="body"/>
          </p:nvPr>
        </p:nvSpPr>
        <p:spPr>
          <a:xfrm>
            <a:off x="966600" y="1431875"/>
            <a:ext cx="7210800" cy="27618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Clr>
                <a:srgbClr val="CC4125"/>
              </a:buClr>
              <a:buSzPts val="2000"/>
              <a:buChar char="+"/>
            </a:pPr>
            <a:r>
              <a:rPr lang="en">
                <a:solidFill>
                  <a:srgbClr val="CC4125"/>
                </a:solidFill>
              </a:rPr>
              <a:t>First and last name and number on all papers.</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Neatness counts - Numbers and letters on the line numbers and letters same size, and formed properly.</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No doodling, holes, or tears as much as can be helped </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Full effort is made to protect papers. </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Most importantly, full effort is given when completing papers. A poorly completed paper wastes both our time.</a:t>
            </a:r>
            <a:endParaRPr>
              <a:solidFill>
                <a:srgbClr val="CC4125"/>
              </a:solidFill>
            </a:endParaRPr>
          </a:p>
        </p:txBody>
      </p:sp>
      <p:sp>
        <p:nvSpPr>
          <p:cNvPr id="92" name="Google Shape;92;p18"/>
          <p:cNvSpPr txBox="1"/>
          <p:nvPr>
            <p:ph type="title"/>
          </p:nvPr>
        </p:nvSpPr>
        <p:spPr>
          <a:xfrm>
            <a:off x="1049500" y="796175"/>
            <a:ext cx="7020900" cy="63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Quality Work Expectations</a:t>
            </a:r>
            <a:endParaRPr/>
          </a:p>
        </p:txBody>
      </p:sp>
      <p:sp>
        <p:nvSpPr>
          <p:cNvPr id="93" name="Google Shape;93;p18"/>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9"/>
          <p:cNvSpPr txBox="1"/>
          <p:nvPr>
            <p:ph idx="1" type="body"/>
          </p:nvPr>
        </p:nvSpPr>
        <p:spPr>
          <a:xfrm>
            <a:off x="1049500" y="1459650"/>
            <a:ext cx="7210800" cy="2750400"/>
          </a:xfrm>
          <a:prstGeom prst="rect">
            <a:avLst/>
          </a:prstGeom>
        </p:spPr>
        <p:txBody>
          <a:bodyPr anchorCtr="0" anchor="t" bIns="91425" lIns="91425" spcFirstLastPara="1" rIns="91425" wrap="square" tIns="91425">
            <a:noAutofit/>
          </a:bodyPr>
          <a:lstStyle/>
          <a:p>
            <a:pPr indent="-355600" lvl="0" marL="457200" rtl="0" algn="l">
              <a:spcBef>
                <a:spcPts val="600"/>
              </a:spcBef>
              <a:spcAft>
                <a:spcPts val="0"/>
              </a:spcAft>
              <a:buClr>
                <a:srgbClr val="CC4125"/>
              </a:buClr>
              <a:buSzPts val="2000"/>
              <a:buChar char="+"/>
            </a:pPr>
            <a:r>
              <a:rPr lang="en">
                <a:solidFill>
                  <a:srgbClr val="CC4125"/>
                </a:solidFill>
              </a:rPr>
              <a:t>Own your learning! If you get a poor grade on a paper, </a:t>
            </a:r>
            <a:r>
              <a:rPr lang="en">
                <a:solidFill>
                  <a:srgbClr val="CC4125"/>
                </a:solidFill>
              </a:rPr>
              <a:t>review</a:t>
            </a:r>
            <a:r>
              <a:rPr lang="en">
                <a:solidFill>
                  <a:srgbClr val="CC4125"/>
                </a:solidFill>
              </a:rPr>
              <a:t> the mistakes and make thoughtful changes and resubmit.</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A failing paper </a:t>
            </a:r>
            <a:r>
              <a:rPr lang="en">
                <a:solidFill>
                  <a:srgbClr val="CC4125"/>
                </a:solidFill>
              </a:rPr>
              <a:t>received</a:t>
            </a:r>
            <a:r>
              <a:rPr lang="en">
                <a:solidFill>
                  <a:srgbClr val="CC4125"/>
                </a:solidFill>
              </a:rPr>
              <a:t> and returned before Thursdays will count as missing work for Free Time. A red X will represent such papers on the shared spreadsheet.</a:t>
            </a:r>
            <a:endParaRPr>
              <a:solidFill>
                <a:srgbClr val="CC4125"/>
              </a:solidFill>
            </a:endParaRPr>
          </a:p>
          <a:p>
            <a:pPr indent="-355600" lvl="0" marL="457200" rtl="0" algn="l">
              <a:spcBef>
                <a:spcPts val="0"/>
              </a:spcBef>
              <a:spcAft>
                <a:spcPts val="0"/>
              </a:spcAft>
              <a:buClr>
                <a:srgbClr val="CC4125"/>
              </a:buClr>
              <a:buSzPts val="2000"/>
              <a:buChar char="+"/>
            </a:pPr>
            <a:r>
              <a:rPr lang="en">
                <a:solidFill>
                  <a:srgbClr val="CC4125"/>
                </a:solidFill>
              </a:rPr>
              <a:t>Redo papers in a timely manner.</a:t>
            </a:r>
            <a:endParaRPr>
              <a:solidFill>
                <a:srgbClr val="CC4125"/>
              </a:solidFill>
            </a:endParaRPr>
          </a:p>
        </p:txBody>
      </p:sp>
      <p:sp>
        <p:nvSpPr>
          <p:cNvPr id="99" name="Google Shape;99;p19"/>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Redo Work</a:t>
            </a:r>
            <a:endParaRPr/>
          </a:p>
        </p:txBody>
      </p:sp>
      <p:sp>
        <p:nvSpPr>
          <p:cNvPr id="100" name="Google Shape;100;p19"/>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idx="1" type="body"/>
          </p:nvPr>
        </p:nvSpPr>
        <p:spPr>
          <a:xfrm>
            <a:off x="1049500" y="1459650"/>
            <a:ext cx="7210800" cy="2750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a:t>Positive: </a:t>
            </a:r>
            <a:endParaRPr/>
          </a:p>
          <a:p>
            <a:pPr indent="-355600" lvl="0" marL="457200" rtl="0" algn="l">
              <a:spcBef>
                <a:spcPts val="600"/>
              </a:spcBef>
              <a:spcAft>
                <a:spcPts val="0"/>
              </a:spcAft>
              <a:buClr>
                <a:srgbClr val="FF0000"/>
              </a:buClr>
              <a:buSzPts val="2000"/>
              <a:buChar char="+"/>
            </a:pPr>
            <a:r>
              <a:rPr lang="en">
                <a:solidFill>
                  <a:srgbClr val="FF0000"/>
                </a:solidFill>
              </a:rPr>
              <a:t>Grades</a:t>
            </a:r>
            <a:endParaRPr>
              <a:solidFill>
                <a:srgbClr val="FF0000"/>
              </a:solidFill>
            </a:endParaRPr>
          </a:p>
          <a:p>
            <a:pPr indent="-355600" lvl="0" marL="457200" rtl="0" algn="l">
              <a:spcBef>
                <a:spcPts val="0"/>
              </a:spcBef>
              <a:spcAft>
                <a:spcPts val="0"/>
              </a:spcAft>
              <a:buClr>
                <a:srgbClr val="FF0000"/>
              </a:buClr>
              <a:buSzPts val="2000"/>
              <a:buChar char="+"/>
            </a:pPr>
            <a:r>
              <a:rPr lang="en">
                <a:solidFill>
                  <a:srgbClr val="FF0000"/>
                </a:solidFill>
              </a:rPr>
              <a:t>Low stress</a:t>
            </a:r>
            <a:endParaRPr>
              <a:solidFill>
                <a:srgbClr val="FF0000"/>
              </a:solidFill>
            </a:endParaRPr>
          </a:p>
          <a:p>
            <a:pPr indent="-355600" lvl="0" marL="457200" rtl="0" algn="l">
              <a:spcBef>
                <a:spcPts val="0"/>
              </a:spcBef>
              <a:spcAft>
                <a:spcPts val="0"/>
              </a:spcAft>
              <a:buClr>
                <a:srgbClr val="FF0000"/>
              </a:buClr>
              <a:buSzPts val="2000"/>
              <a:buChar char="+"/>
            </a:pPr>
            <a:r>
              <a:rPr lang="en">
                <a:solidFill>
                  <a:srgbClr val="FF0000"/>
                </a:solidFill>
              </a:rPr>
              <a:t>Free time</a:t>
            </a:r>
            <a:endParaRPr/>
          </a:p>
          <a:p>
            <a:pPr indent="0" lvl="0" marL="0" rtl="0" algn="l">
              <a:spcBef>
                <a:spcPts val="600"/>
              </a:spcBef>
              <a:spcAft>
                <a:spcPts val="0"/>
              </a:spcAft>
              <a:buNone/>
            </a:pPr>
            <a:r>
              <a:rPr lang="en"/>
              <a:t>Negative:</a:t>
            </a:r>
            <a:endParaRPr/>
          </a:p>
          <a:p>
            <a:pPr indent="-355600" lvl="0" marL="457200" rtl="0" algn="l">
              <a:spcBef>
                <a:spcPts val="600"/>
              </a:spcBef>
              <a:spcAft>
                <a:spcPts val="0"/>
              </a:spcAft>
              <a:buClr>
                <a:srgbClr val="FF0000"/>
              </a:buClr>
              <a:buSzPts val="2000"/>
              <a:buChar char="+"/>
            </a:pPr>
            <a:r>
              <a:rPr lang="en">
                <a:solidFill>
                  <a:srgbClr val="FF0000"/>
                </a:solidFill>
              </a:rPr>
              <a:t>Loss of free time</a:t>
            </a:r>
            <a:endParaRPr>
              <a:solidFill>
                <a:srgbClr val="FF0000"/>
              </a:solidFill>
            </a:endParaRPr>
          </a:p>
          <a:p>
            <a:pPr indent="-355600" lvl="0" marL="457200" rtl="0" algn="l">
              <a:spcBef>
                <a:spcPts val="0"/>
              </a:spcBef>
              <a:spcAft>
                <a:spcPts val="0"/>
              </a:spcAft>
              <a:buClr>
                <a:srgbClr val="FF0000"/>
              </a:buClr>
              <a:buSzPts val="2000"/>
              <a:buChar char="+"/>
            </a:pPr>
            <a:r>
              <a:rPr lang="en">
                <a:solidFill>
                  <a:srgbClr val="FF0000"/>
                </a:solidFill>
              </a:rPr>
              <a:t>Increased stress</a:t>
            </a:r>
            <a:endParaRPr>
              <a:solidFill>
                <a:srgbClr val="FF0000"/>
              </a:solidFill>
            </a:endParaRPr>
          </a:p>
        </p:txBody>
      </p:sp>
      <p:sp>
        <p:nvSpPr>
          <p:cNvPr id="106" name="Google Shape;106;p20"/>
          <p:cNvSpPr txBox="1"/>
          <p:nvPr>
            <p:ph type="title"/>
          </p:nvPr>
        </p:nvSpPr>
        <p:spPr>
          <a:xfrm>
            <a:off x="1049500" y="796175"/>
            <a:ext cx="7020900" cy="75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Consequences</a:t>
            </a:r>
            <a:endParaRPr/>
          </a:p>
        </p:txBody>
      </p:sp>
      <p:sp>
        <p:nvSpPr>
          <p:cNvPr id="107" name="Google Shape;107;p20"/>
          <p:cNvSpPr txBox="1"/>
          <p:nvPr>
            <p:ph idx="12" type="sldNum"/>
          </p:nvPr>
        </p:nvSpPr>
        <p:spPr>
          <a:xfrm>
            <a:off x="8595300" y="4839750"/>
            <a:ext cx="548700" cy="30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eyt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